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5" r:id="rId13"/>
    <p:sldId id="266" r:id="rId14"/>
    <p:sldId id="267" r:id="rId15"/>
    <p:sldId id="270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31C26-E5FE-479F-B188-E20CE31D0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95A4D1-6044-4342-A5CA-70A83E5A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780B70-1DFE-4E41-A214-41762EC7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10557C-A904-4564-8E8D-A9FD8A23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AFB2C2-ED3E-4013-8E6D-F006D785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45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54F82-565D-48AD-92CD-83AE1A17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0A92A9-D011-40BE-B688-428285B22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C15E31-9471-4E31-9913-3A71B902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382290-E8F7-46F8-8F43-CE09B23DE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A53AB4-BF1C-42E1-9E10-22A17B39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08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A3598E-47DB-45A8-87A9-F59F50CA7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434686-EE07-478C-B99B-7EE11C23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9B3BF5-9E57-43FF-BC9A-A9DBAD87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0CF8B2-F2EB-4A7A-8C8B-CB094C5B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9937A3-BEC3-484F-8C2A-CBF830C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31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5F01FF-F69E-4597-B2C2-1916FDF6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4C3C91-1304-4B8E-A44E-19FD6D5BE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15EB8C-85CF-4957-B271-A5DBA735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085606-741E-48E0-90C8-413E0FBB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6D58E3-A241-4DE4-AF25-D8AD3792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82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BB44C2-E74C-403D-BCFF-1356F05A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B8FBE-2694-44A2-896D-46958E536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558DDD-5E4E-40EB-A29C-2C82DDD10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54DF11-76F5-47C0-8F98-2F2DD32F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E751FD-DAC7-42DC-A860-03450CBE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50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22207-3FBB-40C9-874A-96567B74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52EFE1-3438-4305-A094-53F262305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39204C-C363-4FBB-989C-8AF3F0508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89EA04-1A89-4FF3-A3A1-82FDE422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409A52-A836-45B9-AB26-C45C1BD98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3F2338-16DA-4842-A621-EAF98713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82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2B947-97E7-4F5A-8DB7-69B7CAFF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E9493C-F14C-4EB5-8FA2-2964EFB77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F54272-C13F-4762-B20A-19E5375F7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3A34AE-D283-45C6-8D61-D5BC4B614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46B7E2E-D49A-47A6-95E2-BD6C14D66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BA5BF6-E978-4BAC-B136-0C554195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411EB0-BC2A-439D-89A1-A28E341F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164F52-2E5A-4326-B1E0-BAF645DA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84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B9C6C-9AA0-440E-BD56-2F394ECA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5143F4-68F6-4858-9680-26B0B8D37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AB06CBB-7F51-4B21-9701-F416E56E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A378BA-69D0-466A-9BD1-A27FA202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622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C405F83-43EE-4D6D-9DE4-FEA09ABF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3DB2463-C03B-41F0-B001-61B51D59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8E53FB-273A-47F2-A2EE-FB9E972D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667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F3FE7-B7CE-4CE2-AA0A-22B52D251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9D3631-C5A6-44E0-9345-73F4D2E30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592985-21D2-4F38-A7E7-97E236AE1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E7047A-0C3F-411B-90D6-883FA02E0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4B2718-8B5D-4E0E-AA8C-DF098164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21E953-3281-4622-89A8-51FEC1E6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58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1BD7B-64A1-489F-BA6D-7C3C49BF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1433F1-AFA0-4AAA-AB12-FA18ABCE4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462FA8-1F53-4409-B4AB-48FDC061F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F3F062-C631-4B0F-91AE-8559B559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9AE190-F009-45F7-B64A-5AEEB58B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28DF58-B120-4AA1-9830-0344F1D6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36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F986DBA-452D-4838-95E6-47EF46B14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B06228-CFA5-4555-902B-19573CBB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87C57E-F858-4169-A580-B8A3CB13D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B8ED0-98FA-48A4-B102-DD0F842812C1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D72885-82B0-47DC-8D1C-94C570953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5BD47D-03DE-41FE-9DB1-E72293D71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C285F-35CF-44A8-9D48-3524B3BFD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05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7A9D6-5FCD-4541-8123-65367A6B5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81938"/>
          </a:xfrm>
        </p:spPr>
        <p:txBody>
          <a:bodyPr>
            <a:normAutofit fontScale="90000"/>
          </a:bodyPr>
          <a:lstStyle/>
          <a:p>
            <a:r>
              <a:rPr lang="es-ES" dirty="0"/>
              <a:t>PROJECTE BIOINFORMÀTICA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667F68-7E47-4946-8D55-0D5239DDA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71193"/>
            <a:ext cx="9144000" cy="2286607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2C8370-A4D9-492A-A3FC-1E600381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492" y="1904301"/>
            <a:ext cx="4801016" cy="10668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98AEF3-5E52-48AE-9032-81074A606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86" y="4114496"/>
            <a:ext cx="2697714" cy="17070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ECE9839-4BD6-4BC1-AB28-E34A7AE95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234672"/>
            <a:ext cx="4991533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6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F3C1D-F682-4439-B55E-4AE91159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A0D5DE-33ED-44DF-BE0A-CCF60552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552" y="147591"/>
            <a:ext cx="5448772" cy="10668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EE4621-9810-4794-83DE-143DD5D6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7" y="1432017"/>
            <a:ext cx="5707875" cy="403895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D890D0E-FFD8-47AC-9592-3ED42873C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791A5C6-9AAD-4683-8616-55D1A433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63" y="2056214"/>
            <a:ext cx="9015241" cy="16613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E10C8D9-7A14-49BE-BD80-DC6CBCF2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677" y="4208940"/>
            <a:ext cx="4465707" cy="14098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F177F45-CD30-4A6E-B66E-D9BD88CFD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950" y="4117646"/>
            <a:ext cx="2636748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5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9B995-9DB2-42D2-9407-678088CB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6AE72E-3B4D-4356-AA56-A04724F6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552" y="147591"/>
            <a:ext cx="5448772" cy="10668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A04556-8FA9-4F97-A57F-9FE58E04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804" y="1450982"/>
            <a:ext cx="5677392" cy="4572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0A41D0-2402-4414-B55D-14FBB75FB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28" y="2030065"/>
            <a:ext cx="9205758" cy="192802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3F0B0E3-A804-4905-8445-E1D3AF1F0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504" y="3958092"/>
            <a:ext cx="3703641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8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B03F5-2911-4D46-9A98-15166F954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85268-59B8-4320-8252-94492283BC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0D470A-D256-4BD1-B102-84F0CFF6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6558"/>
            <a:ext cx="9091448" cy="37722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3CDCAD-A2CB-4379-99C2-1F37560D6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52" y="147591"/>
            <a:ext cx="5448772" cy="10668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CB05D9-E730-4483-AE68-85588D295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906" y="532208"/>
            <a:ext cx="1483261" cy="15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3551D3-5241-4297-8B39-AD6723B3B7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6DE42-D66E-4FEA-A2C9-8D6F38D17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B262CB-A882-4AE2-87BF-11A3E43E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552" y="147591"/>
            <a:ext cx="5448772" cy="10668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B91286A-F15E-4562-A505-F4E5C4FE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67" y="1290203"/>
            <a:ext cx="6363251" cy="2743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FF40F0-E6E8-44A9-BFB1-996D79E0E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67" y="1704859"/>
            <a:ext cx="8992379" cy="230906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1282EE9-2FA9-49E3-9C75-EE799648E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809" y="4166720"/>
            <a:ext cx="2241515" cy="228217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1498953-9093-458F-AEBA-0001449BB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581" y="4166720"/>
            <a:ext cx="4513276" cy="23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3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8293A-5E69-447F-AED3-12B6425A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E8D6449-26DF-4D70-A763-AF711D359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137" y="1810258"/>
            <a:ext cx="6363251" cy="2743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B92F3C-6DE9-4247-B28A-2A973B08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52" y="147591"/>
            <a:ext cx="5448772" cy="10668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22F032-28B9-4511-A042-51D11C054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824" y="2387698"/>
            <a:ext cx="9053345" cy="12269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F69883C-36E2-4F62-9872-9802D5170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137" y="3662825"/>
            <a:ext cx="4416797" cy="29303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D22B751-AC98-4C9E-B8BC-957740DCF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923" y="3662825"/>
            <a:ext cx="2883862" cy="293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51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20125-DD5C-41A7-8016-98DC02D9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F412CA-B58B-4A2B-A50A-C409D66F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7232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400" dirty="0" err="1"/>
              <a:t>Moltes</a:t>
            </a:r>
            <a:r>
              <a:rPr lang="es-ES" sz="4400" dirty="0"/>
              <a:t> </a:t>
            </a:r>
            <a:r>
              <a:rPr lang="es-ES" sz="4400" dirty="0" err="1"/>
              <a:t>gràcies</a:t>
            </a:r>
            <a:r>
              <a:rPr lang="es-ES" sz="4400" dirty="0"/>
              <a:t> per </a:t>
            </a:r>
            <a:r>
              <a:rPr lang="es-ES" sz="4400" dirty="0" err="1"/>
              <a:t>l’atenció</a:t>
            </a:r>
            <a:r>
              <a:rPr lang="es-ES" sz="4400" dirty="0"/>
              <a:t> i bon </a:t>
            </a:r>
            <a:r>
              <a:rPr lang="es-ES" sz="4400" dirty="0" err="1"/>
              <a:t>estiu</a:t>
            </a:r>
            <a:r>
              <a:rPr lang="es-ES" sz="4400" dirty="0"/>
              <a:t>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37692B-A6CC-4392-8B36-147FED85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71" y="1721477"/>
            <a:ext cx="7864522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9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682A1-3247-4237-B178-D6ECC18C2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D199BD-0955-4579-AB22-EA06940F3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9AAF66-3DDE-469D-B20F-5D4D24F9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80" y="468767"/>
            <a:ext cx="9236240" cy="52734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C7807D-353C-4015-9D4B-32A0235C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087" y="2416398"/>
            <a:ext cx="1741321" cy="10935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E8E3F9-A0FB-4224-BF0D-49B3D626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733" y="3509963"/>
            <a:ext cx="2567675" cy="10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36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680DD-773A-4D19-82BA-C6D5F8889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60A6D6-B017-48C9-8350-EA6752F83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73427C-AECC-4BBF-A399-995A43B5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444" y="101824"/>
            <a:ext cx="5448772" cy="10668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FE0F87-03A0-4DF0-88A1-55226549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87" y="1220581"/>
            <a:ext cx="5395428" cy="47629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5F45C50-E9B1-438C-96AA-C3A53E6E8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064" y="2327498"/>
            <a:ext cx="1684166" cy="180609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1A40295-6254-4410-A155-FF9AFD185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279" y="4530502"/>
            <a:ext cx="1852951" cy="14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D9026-E962-4B24-9187-EA2EDD546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8EEDC4-4DAE-41E0-9016-F3FC67060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383AF8-731A-4465-9402-A546B077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32" y="1379201"/>
            <a:ext cx="3543607" cy="4419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4E14E4-D9A8-468E-8D58-B1567EDA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66" y="220234"/>
            <a:ext cx="5448772" cy="10668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C873AE0-BE16-4E7E-B12F-7091F1891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009134"/>
            <a:ext cx="7795936" cy="37265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E421E09-EFBB-41A5-B894-368419C7F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767" y="2375686"/>
            <a:ext cx="1427493" cy="1322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1116481-FBA2-4462-B9D6-9C2F1EB9F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002" y="3697898"/>
            <a:ext cx="2878258" cy="13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68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69853-646F-479A-810C-3F39E132B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A18451-3A67-44FB-9C33-78FE04E1BB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173CCF-C10D-4FF9-A823-427C06AB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66" y="220234"/>
            <a:ext cx="5448772" cy="10668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80F36B6-522D-49DD-B6FD-9FD09ABAA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62" y="1187685"/>
            <a:ext cx="9338138" cy="50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4C942-2D6B-4767-A59F-8FB00724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779A3E-6553-4F3A-8C15-A0E722FB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CCB56F-A57A-40ED-BDF2-303619F8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7126"/>
            <a:ext cx="9119892" cy="53934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E46B9D-5861-4701-B18B-B382D7143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66" y="0"/>
            <a:ext cx="5448772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60C4A-7B87-4809-BCE1-3FB3B8A6A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FF9187-2DE6-4CC3-9F43-72FFE9200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EED4BF-D00D-4C51-9156-E20B8B5A3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4220"/>
            <a:ext cx="8435231" cy="47435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32D04B4-C8C0-4623-94EF-A3EC7F1E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229" y="24543"/>
            <a:ext cx="5448772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2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A6B28-0388-43AE-BC66-745C9AF393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4EFBD6-4501-4383-AC56-2518E23527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B4ECB6-92BC-416A-8A85-C4C1C112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21983"/>
            <a:ext cx="8016935" cy="57535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CED339-F8C2-4EAE-93EC-52A1ED546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229" y="24543"/>
            <a:ext cx="5448772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3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9C83B-F37C-4533-B5AA-947B3CC0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068DA4-EB89-4C81-AA9A-C8A1F0D3B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B92F86-BAC8-43DA-B298-9BF1CD2C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6" y="1825625"/>
            <a:ext cx="9525825" cy="44961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E63477-5378-4304-8F41-6D2980153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52" y="147591"/>
            <a:ext cx="5448772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656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</Words>
  <Application>Microsoft Office PowerPoint</Application>
  <PresentationFormat>Panorámica</PresentationFormat>
  <Paragraphs>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PROJECTE BIOINFORMÀTICA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PROJECTE BIOINFORMÀTICA</dc:title>
  <dc:creator>Administrador</dc:creator>
  <cp:lastModifiedBy>Administrador</cp:lastModifiedBy>
  <cp:revision>5</cp:revision>
  <dcterms:created xsi:type="dcterms:W3CDTF">2022-05-24T10:49:43Z</dcterms:created>
  <dcterms:modified xsi:type="dcterms:W3CDTF">2022-05-24T11:36:09Z</dcterms:modified>
</cp:coreProperties>
</file>